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93"/>
    <p:restoredTop sz="94694"/>
  </p:normalViewPr>
  <p:slideViewPr>
    <p:cSldViewPr snapToGrid="0" snapToObjects="1">
      <p:cViewPr varScale="1">
        <p:scale>
          <a:sx n="117" d="100"/>
          <a:sy n="117" d="100"/>
        </p:scale>
        <p:origin x="8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tiff>
</file>

<file path=ppt/media/image4.png>
</file>

<file path=ppt/media/image5.tiff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E5258-639C-1640-B371-DACF5D808E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CA0393-E4BA-874A-A0C6-89639B6743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A8F81-B530-5A4D-ACF7-7B9DC8717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13A9C9-6622-6345-ACD9-C526BB23CE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CB6788-49A6-F147-B2BF-3DECF42DF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38149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7D0E23-819A-C347-8675-1E4A553B8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E6E385-A8C8-5646-B249-A981157BD2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B71BC-9194-DE48-BB94-ED91B00E9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3079F-5DC4-BF4C-BDE5-6C2FE1447B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13A9C-3A04-DE4A-85C2-834D00F33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29341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F91CC4-B6D3-CF47-8832-33AC36B944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95A587-7777-A248-A346-167964BAEB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3F0930-98C5-C14C-969F-6B567A846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4148B2-E29A-A642-B24B-984435E6D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A6A84-D331-E948-BDAD-F3E210A6B2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59996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AACA4A-CAFB-D245-90A0-8EEA023DD2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CC429E-7CAA-C243-9AC1-80A455449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60AD53-A73F-A94D-B7EE-34164AB68F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A1A5A8-5919-5D42-B9AF-374BAE637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FAA73D-03E3-A34E-A530-65B1EB8A6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780556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F67C21-9B25-B944-AE4B-2A1D96692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63FC57-7D46-6942-88F9-37A2899CE5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0F204-BEA3-9E4F-9C38-38F40D5F07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BBBE81-2C8E-9846-9537-3519F4FB6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C6F181-26FE-BB4C-95B9-8C13F7B95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03309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455DA-E2DF-9F48-8A69-A9205F185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380BDB-9134-9A4F-8A09-504662DDA2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4016DD-90DC-534F-9FD8-F5BA82F07B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C2C79-85BF-8345-A435-5EFE5CC9D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2102CB-76F2-7446-9CAF-A811EBD31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AD3D6B-102F-4946-947C-7D227C4F0F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894134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63CB4-6E6B-EC41-974D-168B5AE2B9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95BF4C-7D53-6945-868A-54FF50B388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4CFE97-5EC9-AB40-8774-E08F93C32A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386075-37AA-EB44-B9F9-B05B4C6AB67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EF8B3D2-0E98-8C4E-A632-574CF767920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6FFA9F2-2A1C-744E-B7D4-ADB512D67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D7394E-2E6E-0449-A0E0-1FDF1A9E85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2FB0DE-405E-BA4A-AE63-30C194E0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962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4CD2C-C97B-9048-B403-28C0F5E1A7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EFEF29-8B68-E743-B423-D76CA4B486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73376B-201D-6941-B2BD-D3E6348FDF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09C0CB-9F06-704E-9522-EBD567922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664680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FFFCEB-63F8-D144-979A-AEFEBB80B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1C8FD8-36BF-E243-9DF0-946953A33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722769-D415-C049-9614-D56E3DA40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764569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9C4166-FDD9-B44B-AD8B-E5CB88ACA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36D3DE-3E54-0D4F-AEAD-A977BF5191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BF0B8C-069D-9F46-96C3-D3EC5709DB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34714-2697-A54B-8A5C-AC868BE30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0FF387-3463-9B4A-A292-09ECF5C24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61C11B-8851-0C41-8D0B-E1AE9D2F3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67212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4C10F-A7B8-3840-92C3-752EB19A3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656600-C3A4-C44B-806F-30442450EB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F64741-0F28-0E4D-9327-2D2F59E597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DA2710-814E-E04D-8E0F-D15B48393A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BF6516-5B16-C449-94B7-E7AC774B04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C58CAE-5C1C-9145-8795-78612A1D5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3557817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5D03A7F-B56B-C741-84F6-30A22F06A8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de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593DA8-4780-8B4D-88D6-C064A9CAB9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0B754-9560-A540-A587-16D61D87FF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41623E-1D7D-D34D-8F92-FFF74D2494E4}" type="datetimeFigureOut">
              <a:rPr lang="de-CH" smtClean="0"/>
              <a:t>07.03.20</a:t>
            </a:fld>
            <a:endParaRPr lang="de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E4B6A-A4C4-C84D-8C7A-D66DE772F87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856AE-FE44-A14F-B19A-8F3074FEDFF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DD96A6-E9D5-604E-B6F0-627395C59174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63581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C34BE-9EA2-A240-913C-2B10200D2C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772CAA-2963-6247-B6E5-223A1EAE59A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934556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roup 84">
            <a:extLst>
              <a:ext uri="{FF2B5EF4-FFF2-40B4-BE49-F238E27FC236}">
                <a16:creationId xmlns:a16="http://schemas.microsoft.com/office/drawing/2014/main" id="{99D2C7F4-57F5-3640-AD72-54842C380228}"/>
              </a:ext>
            </a:extLst>
          </p:cNvPr>
          <p:cNvGrpSpPr/>
          <p:nvPr/>
        </p:nvGrpSpPr>
        <p:grpSpPr>
          <a:xfrm>
            <a:off x="614534" y="1798132"/>
            <a:ext cx="4978978" cy="3261734"/>
            <a:chOff x="509623" y="1630545"/>
            <a:chExt cx="4978978" cy="3261734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8D3CE6C6-D1DB-F24A-8E41-241E629F5F6E}"/>
                </a:ext>
              </a:extLst>
            </p:cNvPr>
            <p:cNvSpPr/>
            <p:nvPr/>
          </p:nvSpPr>
          <p:spPr>
            <a:xfrm>
              <a:off x="1535710" y="2146387"/>
              <a:ext cx="646331" cy="646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CH" dirty="0">
                  <a:solidFill>
                    <a:sysClr val="windowText" lastClr="000000"/>
                  </a:solidFill>
                </a:rPr>
                <a:t>w</a:t>
              </a:r>
              <a:r>
                <a:rPr lang="de-CH" baseline="-25000" dirty="0">
                  <a:solidFill>
                    <a:sysClr val="windowText" lastClr="000000"/>
                  </a:solidFill>
                </a:rPr>
                <a:t>1</a:t>
              </a:r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D2014B4B-E101-3249-80E2-366E49BB77AB}"/>
                </a:ext>
              </a:extLst>
            </p:cNvPr>
            <p:cNvSpPr/>
            <p:nvPr/>
          </p:nvSpPr>
          <p:spPr>
            <a:xfrm>
              <a:off x="1539570" y="2999014"/>
              <a:ext cx="646331" cy="646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CH" dirty="0">
                  <a:solidFill>
                    <a:sysClr val="windowText" lastClr="000000"/>
                  </a:solidFill>
                </a:rPr>
                <a:t>w</a:t>
              </a:r>
              <a:r>
                <a:rPr lang="de-CH" baseline="-25000" dirty="0">
                  <a:solidFill>
                    <a:sysClr val="windowText" lastClr="000000"/>
                  </a:solidFill>
                </a:rPr>
                <a:t>2</a:t>
              </a:r>
              <a:endParaRPr lang="de-CH" baseline="-25000" dirty="0"/>
            </a:p>
          </p:txBody>
        </p:sp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C1F7E73F-82C8-8345-BF53-1AF889FED711}"/>
                </a:ext>
              </a:extLst>
            </p:cNvPr>
            <p:cNvSpPr/>
            <p:nvPr/>
          </p:nvSpPr>
          <p:spPr>
            <a:xfrm>
              <a:off x="1535710" y="3854987"/>
              <a:ext cx="646331" cy="646331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de-CH" dirty="0">
                  <a:solidFill>
                    <a:sysClr val="windowText" lastClr="000000"/>
                  </a:solidFill>
                </a:rPr>
                <a:t>w</a:t>
              </a:r>
              <a:r>
                <a:rPr lang="de-CH" baseline="-25000" dirty="0">
                  <a:solidFill>
                    <a:sysClr val="windowText" lastClr="000000"/>
                  </a:solidFill>
                </a:rPr>
                <a:t>3</a:t>
              </a:r>
              <a:endParaRPr lang="de-CH" baseline="-25000" dirty="0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FD075313-761A-4940-A2A2-0E84B8C0AAAD}"/>
                </a:ext>
              </a:extLst>
            </p:cNvPr>
            <p:cNvSpPr/>
            <p:nvPr/>
          </p:nvSpPr>
          <p:spPr>
            <a:xfrm>
              <a:off x="2829859" y="2828777"/>
              <a:ext cx="986803" cy="98680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561905E0-7A34-C04C-8837-554B1B73B3D1}"/>
                </a:ext>
              </a:extLst>
            </p:cNvPr>
            <p:cNvCxnSpPr>
              <a:cxnSpLocks/>
            </p:cNvCxnSpPr>
            <p:nvPr/>
          </p:nvCxnSpPr>
          <p:spPr>
            <a:xfrm>
              <a:off x="2232985" y="2688823"/>
              <a:ext cx="568690" cy="34340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93B3082A-C5CC-6C40-B0A4-593204CE847A}"/>
                </a:ext>
              </a:extLst>
            </p:cNvPr>
            <p:cNvCxnSpPr>
              <a:cxnSpLocks/>
            </p:cNvCxnSpPr>
            <p:nvPr/>
          </p:nvCxnSpPr>
          <p:spPr>
            <a:xfrm>
              <a:off x="2291433" y="3322178"/>
              <a:ext cx="4007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6A165315-3B6E-484C-BECB-2485EC5900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248473" y="3666973"/>
              <a:ext cx="607311" cy="35490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625761E-318B-1643-9334-91BD8FE32925}"/>
                </a:ext>
              </a:extLst>
            </p:cNvPr>
            <p:cNvCxnSpPr>
              <a:cxnSpLocks/>
            </p:cNvCxnSpPr>
            <p:nvPr/>
          </p:nvCxnSpPr>
          <p:spPr>
            <a:xfrm>
              <a:off x="1002786" y="2469553"/>
              <a:ext cx="4639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14578EC1-2F87-0648-ACB0-DA2D2E8BE07A}"/>
                </a:ext>
              </a:extLst>
            </p:cNvPr>
            <p:cNvCxnSpPr>
              <a:cxnSpLocks/>
            </p:cNvCxnSpPr>
            <p:nvPr/>
          </p:nvCxnSpPr>
          <p:spPr>
            <a:xfrm>
              <a:off x="1002786" y="3322179"/>
              <a:ext cx="46777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3B866450-130B-C74C-A7CB-24E46B52D509}"/>
                </a:ext>
              </a:extLst>
            </p:cNvPr>
            <p:cNvCxnSpPr>
              <a:cxnSpLocks/>
            </p:cNvCxnSpPr>
            <p:nvPr/>
          </p:nvCxnSpPr>
          <p:spPr>
            <a:xfrm>
              <a:off x="3946057" y="3322179"/>
              <a:ext cx="67596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A0C6C650-878E-8D4A-80D5-70DAF8103BE2}"/>
                </a:ext>
              </a:extLst>
            </p:cNvPr>
            <p:cNvSpPr txBox="1"/>
            <p:nvPr/>
          </p:nvSpPr>
          <p:spPr>
            <a:xfrm>
              <a:off x="1446033" y="4522947"/>
              <a:ext cx="1070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Gewichte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1150378-530A-114B-A3C7-40197494D8D2}"/>
                </a:ext>
              </a:extLst>
            </p:cNvPr>
            <p:cNvSpPr txBox="1"/>
            <p:nvPr/>
          </p:nvSpPr>
          <p:spPr>
            <a:xfrm>
              <a:off x="2499706" y="2020863"/>
              <a:ext cx="298889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Schrittfunktion: s(z)</a:t>
              </a:r>
            </a:p>
            <a:p>
              <a:r>
                <a:rPr lang="de-CH" dirty="0"/>
                <a:t>Gewichtete Summe: z = w</a:t>
              </a:r>
              <a:r>
                <a:rPr lang="de-CH" baseline="30000" dirty="0"/>
                <a:t>T</a:t>
              </a:r>
              <a:r>
                <a:rPr lang="de-CH" dirty="0"/>
                <a:t> * x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045CCA6E-3424-924E-BEE2-34A485F666C1}"/>
                </a:ext>
              </a:extLst>
            </p:cNvPr>
            <p:cNvCxnSpPr>
              <a:cxnSpLocks/>
              <a:stCxn id="7" idx="0"/>
              <a:endCxn id="7" idx="4"/>
            </p:cNvCxnSpPr>
            <p:nvPr/>
          </p:nvCxnSpPr>
          <p:spPr>
            <a:xfrm>
              <a:off x="3323261" y="2828777"/>
              <a:ext cx="0" cy="98680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AF86511-872E-AB4B-AF15-C50752C2E555}"/>
                </a:ext>
              </a:extLst>
            </p:cNvPr>
            <p:cNvSpPr txBox="1"/>
            <p:nvPr/>
          </p:nvSpPr>
          <p:spPr>
            <a:xfrm>
              <a:off x="2959072" y="3137512"/>
              <a:ext cx="2904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Σ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5D6953F-FF63-E448-A53E-80D3D9228D2D}"/>
                </a:ext>
              </a:extLst>
            </p:cNvPr>
            <p:cNvSpPr txBox="1"/>
            <p:nvPr/>
          </p:nvSpPr>
          <p:spPr>
            <a:xfrm>
              <a:off x="3318116" y="3129892"/>
              <a:ext cx="5068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s(z)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5097FE43-2621-904A-8D60-481F8033D2CC}"/>
                </a:ext>
              </a:extLst>
            </p:cNvPr>
            <p:cNvSpPr txBox="1"/>
            <p:nvPr/>
          </p:nvSpPr>
          <p:spPr>
            <a:xfrm>
              <a:off x="509623" y="1630545"/>
              <a:ext cx="14714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Eingabewerte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2C69FA1D-343E-6D4B-80AA-2E46F382B4CF}"/>
                </a:ext>
              </a:extLst>
            </p:cNvPr>
            <p:cNvSpPr txBox="1"/>
            <p:nvPr/>
          </p:nvSpPr>
          <p:spPr>
            <a:xfrm>
              <a:off x="660665" y="2284887"/>
              <a:ext cx="362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x</a:t>
              </a:r>
              <a:r>
                <a:rPr lang="de-CH" baseline="-25000" dirty="0"/>
                <a:t>1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6B92DE37-95A9-4A49-A5D5-6AA9320CD7AB}"/>
                </a:ext>
              </a:extLst>
            </p:cNvPr>
            <p:cNvSpPr txBox="1"/>
            <p:nvPr/>
          </p:nvSpPr>
          <p:spPr>
            <a:xfrm>
              <a:off x="670725" y="3137513"/>
              <a:ext cx="362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x</a:t>
              </a:r>
              <a:r>
                <a:rPr lang="de-CH" baseline="-25000" dirty="0"/>
                <a:t>2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7641D38-0511-4842-93A1-77BB50C40B53}"/>
                </a:ext>
              </a:extLst>
            </p:cNvPr>
            <p:cNvSpPr txBox="1"/>
            <p:nvPr/>
          </p:nvSpPr>
          <p:spPr>
            <a:xfrm>
              <a:off x="670725" y="3990139"/>
              <a:ext cx="362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x</a:t>
              </a:r>
              <a:r>
                <a:rPr lang="de-CH" baseline="-25000" dirty="0"/>
                <a:t>3</a:t>
              </a:r>
            </a:p>
          </p:txBody>
        </p: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29D1324C-2F15-3542-9D91-161F93542947}"/>
                </a:ext>
              </a:extLst>
            </p:cNvPr>
            <p:cNvCxnSpPr>
              <a:cxnSpLocks/>
            </p:cNvCxnSpPr>
            <p:nvPr/>
          </p:nvCxnSpPr>
          <p:spPr>
            <a:xfrm>
              <a:off x="1002786" y="4174805"/>
              <a:ext cx="463913" cy="33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85C5307E-9C89-944E-B75A-719C8BCCD2D9}"/>
                </a:ext>
              </a:extLst>
            </p:cNvPr>
            <p:cNvSpPr txBox="1"/>
            <p:nvPr/>
          </p:nvSpPr>
          <p:spPr>
            <a:xfrm>
              <a:off x="3945875" y="3429000"/>
              <a:ext cx="9818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Ausgabe</a:t>
              </a:r>
            </a:p>
          </p:txBody>
        </p:sp>
      </p:grpSp>
      <p:grpSp>
        <p:nvGrpSpPr>
          <p:cNvPr id="147" name="Group 146">
            <a:extLst>
              <a:ext uri="{FF2B5EF4-FFF2-40B4-BE49-F238E27FC236}">
                <a16:creationId xmlns:a16="http://schemas.microsoft.com/office/drawing/2014/main" id="{7E3CE5E8-D55C-5E4B-A925-9BA0D6EE10BE}"/>
              </a:ext>
            </a:extLst>
          </p:cNvPr>
          <p:cNvGrpSpPr/>
          <p:nvPr/>
        </p:nvGrpSpPr>
        <p:grpSpPr>
          <a:xfrm>
            <a:off x="6292136" y="1895242"/>
            <a:ext cx="4722518" cy="2629124"/>
            <a:chOff x="6639869" y="1895242"/>
            <a:chExt cx="4722518" cy="2629124"/>
          </a:xfrm>
        </p:grpSpPr>
        <p:cxnSp>
          <p:nvCxnSpPr>
            <p:cNvPr id="90" name="Straight Arrow Connector 89">
              <a:extLst>
                <a:ext uri="{FF2B5EF4-FFF2-40B4-BE49-F238E27FC236}">
                  <a16:creationId xmlns:a16="http://schemas.microsoft.com/office/drawing/2014/main" id="{E54F0FA8-512D-184D-A768-D08D8D93BD4E}"/>
                </a:ext>
              </a:extLst>
            </p:cNvPr>
            <p:cNvCxnSpPr>
              <a:cxnSpLocks/>
            </p:cNvCxnSpPr>
            <p:nvPr/>
          </p:nvCxnSpPr>
          <p:spPr>
            <a:xfrm>
              <a:off x="7051001" y="2584999"/>
              <a:ext cx="4639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Arrow Connector 90">
              <a:extLst>
                <a:ext uri="{FF2B5EF4-FFF2-40B4-BE49-F238E27FC236}">
                  <a16:creationId xmlns:a16="http://schemas.microsoft.com/office/drawing/2014/main" id="{BB274C96-927C-D74D-A273-C2DC132BFECB}"/>
                </a:ext>
              </a:extLst>
            </p:cNvPr>
            <p:cNvCxnSpPr>
              <a:cxnSpLocks/>
            </p:cNvCxnSpPr>
            <p:nvPr/>
          </p:nvCxnSpPr>
          <p:spPr>
            <a:xfrm>
              <a:off x="7051001" y="3437625"/>
              <a:ext cx="46777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63F6EEEA-3916-5A48-8F16-A93F53450513}"/>
                </a:ext>
              </a:extLst>
            </p:cNvPr>
            <p:cNvSpPr txBox="1"/>
            <p:nvPr/>
          </p:nvSpPr>
          <p:spPr>
            <a:xfrm>
              <a:off x="6639869" y="2400333"/>
              <a:ext cx="362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x</a:t>
              </a:r>
              <a:r>
                <a:rPr lang="de-CH" baseline="-25000" dirty="0"/>
                <a:t>1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37AD08D-5CAE-304D-9338-15B67C21A033}"/>
                </a:ext>
              </a:extLst>
            </p:cNvPr>
            <p:cNvSpPr txBox="1"/>
            <p:nvPr/>
          </p:nvSpPr>
          <p:spPr>
            <a:xfrm>
              <a:off x="6649929" y="3252959"/>
              <a:ext cx="362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x</a:t>
              </a:r>
              <a:r>
                <a:rPr lang="de-CH" baseline="-25000" dirty="0"/>
                <a:t>2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8048B24B-4DAE-4F4B-B024-B030318B0E74}"/>
                </a:ext>
              </a:extLst>
            </p:cNvPr>
            <p:cNvSpPr txBox="1"/>
            <p:nvPr/>
          </p:nvSpPr>
          <p:spPr>
            <a:xfrm>
              <a:off x="6649929" y="4105585"/>
              <a:ext cx="362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x</a:t>
              </a:r>
              <a:r>
                <a:rPr lang="de-CH" baseline="-25000" dirty="0"/>
                <a:t>3</a:t>
              </a:r>
            </a:p>
          </p:txBody>
        </p: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62A224DD-9B4D-9944-B4D4-0E88E58C29DD}"/>
                </a:ext>
              </a:extLst>
            </p:cNvPr>
            <p:cNvCxnSpPr>
              <a:cxnSpLocks/>
            </p:cNvCxnSpPr>
            <p:nvPr/>
          </p:nvCxnSpPr>
          <p:spPr>
            <a:xfrm>
              <a:off x="7051001" y="4290251"/>
              <a:ext cx="463913" cy="33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6" name="Oval 95">
              <a:extLst>
                <a:ext uri="{FF2B5EF4-FFF2-40B4-BE49-F238E27FC236}">
                  <a16:creationId xmlns:a16="http://schemas.microsoft.com/office/drawing/2014/main" id="{65894979-B22B-764B-85BF-8D82F2410F1B}"/>
                </a:ext>
              </a:extLst>
            </p:cNvPr>
            <p:cNvSpPr/>
            <p:nvPr/>
          </p:nvSpPr>
          <p:spPr>
            <a:xfrm>
              <a:off x="7611057" y="2325651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7" name="Oval 96">
              <a:extLst>
                <a:ext uri="{FF2B5EF4-FFF2-40B4-BE49-F238E27FC236}">
                  <a16:creationId xmlns:a16="http://schemas.microsoft.com/office/drawing/2014/main" id="{08521B83-5B7E-3747-96CE-7FFBBAAC0224}"/>
                </a:ext>
              </a:extLst>
            </p:cNvPr>
            <p:cNvSpPr/>
            <p:nvPr/>
          </p:nvSpPr>
          <p:spPr>
            <a:xfrm>
              <a:off x="7611057" y="4068464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B63E714B-00E5-C246-978E-F3BD8F7E37F1}"/>
                </a:ext>
              </a:extLst>
            </p:cNvPr>
            <p:cNvSpPr/>
            <p:nvPr/>
          </p:nvSpPr>
          <p:spPr>
            <a:xfrm>
              <a:off x="7611057" y="3225469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99" name="Oval 98">
              <a:extLst>
                <a:ext uri="{FF2B5EF4-FFF2-40B4-BE49-F238E27FC236}">
                  <a16:creationId xmlns:a16="http://schemas.microsoft.com/office/drawing/2014/main" id="{93064998-D0E4-0948-8EFB-B92126F6235D}"/>
                </a:ext>
              </a:extLst>
            </p:cNvPr>
            <p:cNvSpPr/>
            <p:nvPr/>
          </p:nvSpPr>
          <p:spPr>
            <a:xfrm>
              <a:off x="8778712" y="3225469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0" name="Oval 99">
              <a:extLst>
                <a:ext uri="{FF2B5EF4-FFF2-40B4-BE49-F238E27FC236}">
                  <a16:creationId xmlns:a16="http://schemas.microsoft.com/office/drawing/2014/main" id="{1B364636-15CB-B847-89E2-1844A01EFA56}"/>
                </a:ext>
              </a:extLst>
            </p:cNvPr>
            <p:cNvSpPr/>
            <p:nvPr/>
          </p:nvSpPr>
          <p:spPr>
            <a:xfrm>
              <a:off x="8778712" y="2325651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D0762C58-2CC7-CC49-BB73-E986C1110947}"/>
                </a:ext>
              </a:extLst>
            </p:cNvPr>
            <p:cNvSpPr/>
            <p:nvPr/>
          </p:nvSpPr>
          <p:spPr>
            <a:xfrm>
              <a:off x="8778712" y="4068464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F5482DF4-33F7-AC45-A3DC-CEB62E8A3481}"/>
                </a:ext>
              </a:extLst>
            </p:cNvPr>
            <p:cNvSpPr/>
            <p:nvPr/>
          </p:nvSpPr>
          <p:spPr>
            <a:xfrm>
              <a:off x="9789839" y="2710699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4476899C-23DA-A142-82AE-133A32A4AC46}"/>
                </a:ext>
              </a:extLst>
            </p:cNvPr>
            <p:cNvSpPr/>
            <p:nvPr/>
          </p:nvSpPr>
          <p:spPr>
            <a:xfrm>
              <a:off x="9789839" y="3553302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05" name="Straight Arrow Connector 104">
              <a:extLst>
                <a:ext uri="{FF2B5EF4-FFF2-40B4-BE49-F238E27FC236}">
                  <a16:creationId xmlns:a16="http://schemas.microsoft.com/office/drawing/2014/main" id="{635B8D9C-328F-C448-AAA0-A77F7887B784}"/>
                </a:ext>
              </a:extLst>
            </p:cNvPr>
            <p:cNvCxnSpPr>
              <a:cxnSpLocks/>
            </p:cNvCxnSpPr>
            <p:nvPr/>
          </p:nvCxnSpPr>
          <p:spPr>
            <a:xfrm>
              <a:off x="8221315" y="2573501"/>
              <a:ext cx="4639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Arrow Connector 105">
              <a:extLst>
                <a:ext uri="{FF2B5EF4-FFF2-40B4-BE49-F238E27FC236}">
                  <a16:creationId xmlns:a16="http://schemas.microsoft.com/office/drawing/2014/main" id="{AF070E8B-A1A6-2B44-8231-4173E97A3E12}"/>
                </a:ext>
              </a:extLst>
            </p:cNvPr>
            <p:cNvCxnSpPr>
              <a:cxnSpLocks/>
            </p:cNvCxnSpPr>
            <p:nvPr/>
          </p:nvCxnSpPr>
          <p:spPr>
            <a:xfrm>
              <a:off x="8221315" y="3426127"/>
              <a:ext cx="46777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Arrow Connector 106">
              <a:extLst>
                <a:ext uri="{FF2B5EF4-FFF2-40B4-BE49-F238E27FC236}">
                  <a16:creationId xmlns:a16="http://schemas.microsoft.com/office/drawing/2014/main" id="{441C7A1A-1B3A-9540-B4AF-0E97BF82C1C9}"/>
                </a:ext>
              </a:extLst>
            </p:cNvPr>
            <p:cNvCxnSpPr>
              <a:cxnSpLocks/>
            </p:cNvCxnSpPr>
            <p:nvPr/>
          </p:nvCxnSpPr>
          <p:spPr>
            <a:xfrm>
              <a:off x="8221315" y="4278753"/>
              <a:ext cx="463913" cy="334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>
              <a:extLst>
                <a:ext uri="{FF2B5EF4-FFF2-40B4-BE49-F238E27FC236}">
                  <a16:creationId xmlns:a16="http://schemas.microsoft.com/office/drawing/2014/main" id="{305DAE2C-E3FD-0F4D-9F47-5AD7BC93D312}"/>
                </a:ext>
              </a:extLst>
            </p:cNvPr>
            <p:cNvCxnSpPr>
              <a:cxnSpLocks/>
            </p:cNvCxnSpPr>
            <p:nvPr/>
          </p:nvCxnSpPr>
          <p:spPr>
            <a:xfrm>
              <a:off x="8170156" y="2761039"/>
              <a:ext cx="589745" cy="48322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Arrow Connector 110">
              <a:extLst>
                <a:ext uri="{FF2B5EF4-FFF2-40B4-BE49-F238E27FC236}">
                  <a16:creationId xmlns:a16="http://schemas.microsoft.com/office/drawing/2014/main" id="{D797539B-F273-D74B-969F-7BCD200353F1}"/>
                </a:ext>
              </a:extLst>
            </p:cNvPr>
            <p:cNvCxnSpPr>
              <a:cxnSpLocks/>
            </p:cNvCxnSpPr>
            <p:nvPr/>
          </p:nvCxnSpPr>
          <p:spPr>
            <a:xfrm>
              <a:off x="8185354" y="3652441"/>
              <a:ext cx="518932" cy="48329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Arrow Connector 111">
              <a:extLst>
                <a:ext uri="{FF2B5EF4-FFF2-40B4-BE49-F238E27FC236}">
                  <a16:creationId xmlns:a16="http://schemas.microsoft.com/office/drawing/2014/main" id="{09159389-B023-954C-A8AB-A1BB5BC6E9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182481" y="3596587"/>
              <a:ext cx="537784" cy="50154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C5953E4E-500A-2940-8829-C0C2B3F6089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204560" y="2754124"/>
              <a:ext cx="502747" cy="4456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Arrow Connector 114">
              <a:extLst>
                <a:ext uri="{FF2B5EF4-FFF2-40B4-BE49-F238E27FC236}">
                  <a16:creationId xmlns:a16="http://schemas.microsoft.com/office/drawing/2014/main" id="{62DE8991-4573-CE4A-AAAB-18E2DFB7F37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99411" y="2798570"/>
              <a:ext cx="675441" cy="12527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Straight Arrow Connector 116">
              <a:extLst>
                <a:ext uri="{FF2B5EF4-FFF2-40B4-BE49-F238E27FC236}">
                  <a16:creationId xmlns:a16="http://schemas.microsoft.com/office/drawing/2014/main" id="{A64D82B5-6D1B-724D-814B-98F89D1BB51D}"/>
                </a:ext>
              </a:extLst>
            </p:cNvPr>
            <p:cNvCxnSpPr>
              <a:cxnSpLocks/>
            </p:cNvCxnSpPr>
            <p:nvPr/>
          </p:nvCxnSpPr>
          <p:spPr>
            <a:xfrm>
              <a:off x="8046522" y="2827177"/>
              <a:ext cx="728330" cy="122285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Arrow Connector 126">
              <a:extLst>
                <a:ext uri="{FF2B5EF4-FFF2-40B4-BE49-F238E27FC236}">
                  <a16:creationId xmlns:a16="http://schemas.microsoft.com/office/drawing/2014/main" id="{F6CEB061-12C5-534E-B437-B088355E2D9E}"/>
                </a:ext>
              </a:extLst>
            </p:cNvPr>
            <p:cNvCxnSpPr>
              <a:cxnSpLocks/>
            </p:cNvCxnSpPr>
            <p:nvPr/>
          </p:nvCxnSpPr>
          <p:spPr>
            <a:xfrm>
              <a:off x="9325926" y="2637139"/>
              <a:ext cx="387417" cy="1976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B082CD16-3B6C-1646-8F8C-29BCEFFB3E3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369056" y="3097120"/>
              <a:ext cx="363541" cy="21285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B7FEC7DB-856E-984E-A180-4AFA2341099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65265" y="3208452"/>
              <a:ext cx="573890" cy="86457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Arrow Connector 133">
              <a:extLst>
                <a:ext uri="{FF2B5EF4-FFF2-40B4-BE49-F238E27FC236}">
                  <a16:creationId xmlns:a16="http://schemas.microsoft.com/office/drawing/2014/main" id="{64877546-0152-6145-BE67-82F50B185C3C}"/>
                </a:ext>
              </a:extLst>
            </p:cNvPr>
            <p:cNvCxnSpPr>
              <a:cxnSpLocks/>
            </p:cNvCxnSpPr>
            <p:nvPr/>
          </p:nvCxnSpPr>
          <p:spPr>
            <a:xfrm>
              <a:off x="9333844" y="3553134"/>
              <a:ext cx="387417" cy="197642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Arrow Connector 134">
              <a:extLst>
                <a:ext uri="{FF2B5EF4-FFF2-40B4-BE49-F238E27FC236}">
                  <a16:creationId xmlns:a16="http://schemas.microsoft.com/office/drawing/2014/main" id="{5427CBA3-BA98-CC4A-8C53-5D33D9EA352B}"/>
                </a:ext>
              </a:extLst>
            </p:cNvPr>
            <p:cNvCxnSpPr>
              <a:cxnSpLocks/>
            </p:cNvCxnSpPr>
            <p:nvPr/>
          </p:nvCxnSpPr>
          <p:spPr>
            <a:xfrm>
              <a:off x="9230995" y="2814623"/>
              <a:ext cx="608160" cy="733408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Arrow Connector 136">
              <a:extLst>
                <a:ext uri="{FF2B5EF4-FFF2-40B4-BE49-F238E27FC236}">
                  <a16:creationId xmlns:a16="http://schemas.microsoft.com/office/drawing/2014/main" id="{EC962BE1-FE96-7E4D-8AF0-1FDB4850F97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404042" y="3965919"/>
              <a:ext cx="362613" cy="24786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8830B989-D595-C149-AD42-CBFFCD28342B}"/>
                </a:ext>
              </a:extLst>
            </p:cNvPr>
            <p:cNvSpPr txBox="1"/>
            <p:nvPr/>
          </p:nvSpPr>
          <p:spPr>
            <a:xfrm>
              <a:off x="8549364" y="1895242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Layer 1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AE5D722E-D3AA-8E4C-ADD4-9DF6AA537DD4}"/>
                </a:ext>
              </a:extLst>
            </p:cNvPr>
            <p:cNvSpPr txBox="1"/>
            <p:nvPr/>
          </p:nvSpPr>
          <p:spPr>
            <a:xfrm>
              <a:off x="7414584" y="1895242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Layer 0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8E6C8C2A-6D91-564E-9894-D21EB5116E49}"/>
                </a:ext>
              </a:extLst>
            </p:cNvPr>
            <p:cNvSpPr txBox="1"/>
            <p:nvPr/>
          </p:nvSpPr>
          <p:spPr>
            <a:xfrm>
              <a:off x="9527552" y="1895242"/>
              <a:ext cx="85561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Layer 2</a:t>
              </a:r>
            </a:p>
          </p:txBody>
        </p: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3D47D4F8-9FA5-3344-BC3F-D0FA94FFCFB0}"/>
                </a:ext>
              </a:extLst>
            </p:cNvPr>
            <p:cNvCxnSpPr>
              <a:cxnSpLocks/>
            </p:cNvCxnSpPr>
            <p:nvPr/>
          </p:nvCxnSpPr>
          <p:spPr>
            <a:xfrm>
              <a:off x="10383171" y="2932849"/>
              <a:ext cx="4639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2BAC6557-6EE9-6344-8499-F243C9344F76}"/>
                </a:ext>
              </a:extLst>
            </p:cNvPr>
            <p:cNvCxnSpPr>
              <a:cxnSpLocks/>
            </p:cNvCxnSpPr>
            <p:nvPr/>
          </p:nvCxnSpPr>
          <p:spPr>
            <a:xfrm>
              <a:off x="10383171" y="3779481"/>
              <a:ext cx="4639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98A8B5DD-F075-6F47-83F9-6B43BA93D616}"/>
                </a:ext>
              </a:extLst>
            </p:cNvPr>
            <p:cNvSpPr txBox="1"/>
            <p:nvPr/>
          </p:nvSpPr>
          <p:spPr>
            <a:xfrm>
              <a:off x="10380515" y="3188267"/>
              <a:ext cx="9818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Ausgabe</a:t>
              </a:r>
            </a:p>
          </p:txBody>
        </p:sp>
      </p:grp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D7BA0668-C783-7A4B-AB7C-F906F4CCCEDD}"/>
              </a:ext>
            </a:extLst>
          </p:cNvPr>
          <p:cNvCxnSpPr/>
          <p:nvPr/>
        </p:nvCxnSpPr>
        <p:spPr>
          <a:xfrm>
            <a:off x="5988676" y="1895242"/>
            <a:ext cx="0" cy="297995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04264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1C242FEF-0EEC-2B45-BD2B-1388EC028FEC}"/>
              </a:ext>
            </a:extLst>
          </p:cNvPr>
          <p:cNvGrpSpPr/>
          <p:nvPr/>
        </p:nvGrpSpPr>
        <p:grpSpPr>
          <a:xfrm>
            <a:off x="990495" y="1178578"/>
            <a:ext cx="10211009" cy="4099504"/>
            <a:chOff x="511860" y="877953"/>
            <a:chExt cx="10211009" cy="4099504"/>
          </a:xfrm>
        </p:grpSpPr>
        <p:pic>
          <p:nvPicPr>
            <p:cNvPr id="16" name="Picture 15" descr="A cat sitting on a table&#10;&#10;Description automatically generated">
              <a:extLst>
                <a:ext uri="{FF2B5EF4-FFF2-40B4-BE49-F238E27FC236}">
                  <a16:creationId xmlns:a16="http://schemas.microsoft.com/office/drawing/2014/main" id="{882D318E-D6FE-914E-B716-81BF4652295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1860" y="877953"/>
              <a:ext cx="2797629" cy="3730172"/>
            </a:xfrm>
            <a:prstGeom prst="rect">
              <a:avLst/>
            </a:prstGeom>
          </p:spPr>
        </p:pic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E1AE081-12AB-8B4F-97EA-9991FF8F8CAA}"/>
                </a:ext>
              </a:extLst>
            </p:cNvPr>
            <p:cNvSpPr txBox="1"/>
            <p:nvPr/>
          </p:nvSpPr>
          <p:spPr>
            <a:xfrm>
              <a:off x="1187559" y="4608125"/>
              <a:ext cx="1446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H" dirty="0"/>
                <a:t>378 × 504 × 3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B6D90A80-BACA-4342-8A78-57C0AC48D295}"/>
                </a:ext>
              </a:extLst>
            </p:cNvPr>
            <p:cNvSpPr txBox="1"/>
            <p:nvPr/>
          </p:nvSpPr>
          <p:spPr>
            <a:xfrm>
              <a:off x="5158941" y="4608125"/>
              <a:ext cx="1446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H" dirty="0"/>
                <a:t>224 × 298 × 3</a:t>
              </a:r>
            </a:p>
          </p:txBody>
        </p:sp>
        <p:pic>
          <p:nvPicPr>
            <p:cNvPr id="20" name="Picture 19" descr="A cat sitting on a table&#10;&#10;Description automatically generated">
              <a:extLst>
                <a:ext uri="{FF2B5EF4-FFF2-40B4-BE49-F238E27FC236}">
                  <a16:creationId xmlns:a16="http://schemas.microsoft.com/office/drawing/2014/main" id="{01B19FBE-7C1F-B245-98EF-5A4A3E345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53214" y="1251075"/>
              <a:ext cx="2257685" cy="3010247"/>
            </a:xfrm>
            <a:prstGeom prst="rect">
              <a:avLst/>
            </a:prstGeom>
          </p:spPr>
        </p:pic>
        <p:pic>
          <p:nvPicPr>
            <p:cNvPr id="21" name="Picture 20" descr="A cat sitting on a table&#10;&#10;Description automatically generated">
              <a:extLst>
                <a:ext uri="{FF2B5EF4-FFF2-40B4-BE49-F238E27FC236}">
                  <a16:creationId xmlns:a16="http://schemas.microsoft.com/office/drawing/2014/main" id="{94CD7A02-51AF-134C-BD36-29E318D755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48" t="13875" r="-448" b="11241"/>
            <a:stretch/>
          </p:blipFill>
          <p:spPr>
            <a:xfrm>
              <a:off x="8454624" y="1623829"/>
              <a:ext cx="2268245" cy="2264738"/>
            </a:xfrm>
            <a:prstGeom prst="rect">
              <a:avLst/>
            </a:prstGeom>
          </p:spPr>
        </p:pic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59B7D27-353B-6245-B034-7E60452BCF72}"/>
                </a:ext>
              </a:extLst>
            </p:cNvPr>
            <p:cNvSpPr txBox="1"/>
            <p:nvPr/>
          </p:nvSpPr>
          <p:spPr>
            <a:xfrm>
              <a:off x="8865631" y="4608125"/>
              <a:ext cx="14462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CH" dirty="0"/>
                <a:t>224 × 224 × 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517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at that is looking at the camera&#10;&#10;Description automatically generated">
            <a:extLst>
              <a:ext uri="{FF2B5EF4-FFF2-40B4-BE49-F238E27FC236}">
                <a16:creationId xmlns:a16="http://schemas.microsoft.com/office/drawing/2014/main" id="{D4C34353-7D9D-2444-BFD9-73CF5DAF23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560" y="1874271"/>
            <a:ext cx="2788866" cy="27888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D944D78-5B7E-5D48-B8B3-DAFBA3739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3942" y="1884495"/>
            <a:ext cx="2788867" cy="278886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01553751-81DD-7842-B2DD-75B645A5955A}"/>
              </a:ext>
            </a:extLst>
          </p:cNvPr>
          <p:cNvSpPr txBox="1"/>
          <p:nvPr/>
        </p:nvSpPr>
        <p:spPr>
          <a:xfrm>
            <a:off x="930423" y="4673362"/>
            <a:ext cx="188714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/>
              <a:t>tabby cat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D2C402-8639-3648-BCFE-DEAFFCE3A5EB}"/>
              </a:ext>
            </a:extLst>
          </p:cNvPr>
          <p:cNvSpPr txBox="1"/>
          <p:nvPr/>
        </p:nvSpPr>
        <p:spPr>
          <a:xfrm>
            <a:off x="8028325" y="4673362"/>
            <a:ext cx="242502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CH" sz="3200" dirty="0"/>
              <a:t>paper towel</a:t>
            </a:r>
          </a:p>
        </p:txBody>
      </p:sp>
      <p:pic>
        <p:nvPicPr>
          <p:cNvPr id="13" name="Picture 12" descr="A cat that is looking at the camera&#10;&#10;Description automatically generated">
            <a:extLst>
              <a:ext uri="{FF2B5EF4-FFF2-40B4-BE49-F238E27FC236}">
                <a16:creationId xmlns:a16="http://schemas.microsoft.com/office/drawing/2014/main" id="{DE208594-D72E-4044-B407-5B470E9814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37840" y="1884495"/>
            <a:ext cx="2788867" cy="278886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12FA1C98-CED3-7E42-AF6E-9AED7C1D0EE8}"/>
              </a:ext>
            </a:extLst>
          </p:cNvPr>
          <p:cNvSpPr txBox="1"/>
          <p:nvPr/>
        </p:nvSpPr>
        <p:spPr>
          <a:xfrm>
            <a:off x="3471747" y="2597965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6600" b="1" dirty="0"/>
              <a:t>+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A81ED6D-CF27-AC40-81AE-20246C1ADD23}"/>
              </a:ext>
            </a:extLst>
          </p:cNvPr>
          <p:cNvSpPr txBox="1"/>
          <p:nvPr/>
        </p:nvSpPr>
        <p:spPr>
          <a:xfrm>
            <a:off x="7143942" y="2597965"/>
            <a:ext cx="60625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6600" b="1" dirty="0"/>
              <a:t>=</a:t>
            </a:r>
          </a:p>
        </p:txBody>
      </p:sp>
    </p:spTree>
    <p:extLst>
      <p:ext uri="{BB962C8B-B14F-4D97-AF65-F5344CB8AC3E}">
        <p14:creationId xmlns:p14="http://schemas.microsoft.com/office/powerpoint/2010/main" val="8931156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0" name="Straight Arrow Connector 89">
            <a:extLst>
              <a:ext uri="{FF2B5EF4-FFF2-40B4-BE49-F238E27FC236}">
                <a16:creationId xmlns:a16="http://schemas.microsoft.com/office/drawing/2014/main" id="{E54F0FA8-512D-184D-A768-D08D8D93BD4E}"/>
              </a:ext>
            </a:extLst>
          </p:cNvPr>
          <p:cNvCxnSpPr>
            <a:cxnSpLocks/>
          </p:cNvCxnSpPr>
          <p:nvPr/>
        </p:nvCxnSpPr>
        <p:spPr>
          <a:xfrm>
            <a:off x="3751015" y="2545912"/>
            <a:ext cx="4639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BB274C96-927C-D74D-A273-C2DC132BFECB}"/>
              </a:ext>
            </a:extLst>
          </p:cNvPr>
          <p:cNvCxnSpPr>
            <a:cxnSpLocks/>
          </p:cNvCxnSpPr>
          <p:nvPr/>
        </p:nvCxnSpPr>
        <p:spPr>
          <a:xfrm>
            <a:off x="3751015" y="3398538"/>
            <a:ext cx="46777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62A224DD-9B4D-9944-B4D4-0E88E58C29DD}"/>
              </a:ext>
            </a:extLst>
          </p:cNvPr>
          <p:cNvCxnSpPr>
            <a:cxnSpLocks/>
          </p:cNvCxnSpPr>
          <p:nvPr/>
        </p:nvCxnSpPr>
        <p:spPr>
          <a:xfrm>
            <a:off x="3751015" y="4251164"/>
            <a:ext cx="463913" cy="3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Oval 95">
            <a:extLst>
              <a:ext uri="{FF2B5EF4-FFF2-40B4-BE49-F238E27FC236}">
                <a16:creationId xmlns:a16="http://schemas.microsoft.com/office/drawing/2014/main" id="{65894979-B22B-764B-85BF-8D82F2410F1B}"/>
              </a:ext>
            </a:extLst>
          </p:cNvPr>
          <p:cNvSpPr/>
          <p:nvPr/>
        </p:nvSpPr>
        <p:spPr>
          <a:xfrm>
            <a:off x="4311071" y="2286564"/>
            <a:ext cx="522098" cy="45590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baseline="-25000" dirty="0">
              <a:solidFill>
                <a:sysClr val="windowText" lastClr="000000"/>
              </a:solidFill>
            </a:endParaRPr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08521B83-5B7E-3747-96CE-7FFBBAAC0224}"/>
              </a:ext>
            </a:extLst>
          </p:cNvPr>
          <p:cNvSpPr/>
          <p:nvPr/>
        </p:nvSpPr>
        <p:spPr>
          <a:xfrm>
            <a:off x="4311071" y="4029377"/>
            <a:ext cx="522098" cy="45590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baseline="-25000" dirty="0">
              <a:solidFill>
                <a:sysClr val="windowText" lastClr="000000"/>
              </a:solidFill>
            </a:endParaRP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B63E714B-00E5-C246-978E-F3BD8F7E37F1}"/>
              </a:ext>
            </a:extLst>
          </p:cNvPr>
          <p:cNvSpPr/>
          <p:nvPr/>
        </p:nvSpPr>
        <p:spPr>
          <a:xfrm>
            <a:off x="4311071" y="3186382"/>
            <a:ext cx="522098" cy="455902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baseline="-25000" dirty="0">
              <a:solidFill>
                <a:sysClr val="windowText" lastClr="000000"/>
              </a:solidFill>
            </a:endParaRPr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635B8D9C-328F-C448-AAA0-A77F7887B784}"/>
              </a:ext>
            </a:extLst>
          </p:cNvPr>
          <p:cNvCxnSpPr>
            <a:cxnSpLocks/>
          </p:cNvCxnSpPr>
          <p:nvPr/>
        </p:nvCxnSpPr>
        <p:spPr>
          <a:xfrm>
            <a:off x="4921329" y="2534414"/>
            <a:ext cx="46391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AF070E8B-A1A6-2B44-8231-4173E97A3E12}"/>
              </a:ext>
            </a:extLst>
          </p:cNvPr>
          <p:cNvCxnSpPr>
            <a:cxnSpLocks/>
          </p:cNvCxnSpPr>
          <p:nvPr/>
        </p:nvCxnSpPr>
        <p:spPr>
          <a:xfrm>
            <a:off x="4921329" y="3387040"/>
            <a:ext cx="46777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441C7A1A-1B3A-9540-B4AF-0E97BF82C1C9}"/>
              </a:ext>
            </a:extLst>
          </p:cNvPr>
          <p:cNvCxnSpPr>
            <a:cxnSpLocks/>
          </p:cNvCxnSpPr>
          <p:nvPr/>
        </p:nvCxnSpPr>
        <p:spPr>
          <a:xfrm>
            <a:off x="4921329" y="4239666"/>
            <a:ext cx="463913" cy="33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TextBox 140">
            <a:extLst>
              <a:ext uri="{FF2B5EF4-FFF2-40B4-BE49-F238E27FC236}">
                <a16:creationId xmlns:a16="http://schemas.microsoft.com/office/drawing/2014/main" id="{8830B989-D595-C149-AD42-CBFFCD28342B}"/>
              </a:ext>
            </a:extLst>
          </p:cNvPr>
          <p:cNvSpPr txBox="1"/>
          <p:nvPr/>
        </p:nvSpPr>
        <p:spPr>
          <a:xfrm>
            <a:off x="5275838" y="1388213"/>
            <a:ext cx="1145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versteckte</a:t>
            </a:r>
          </a:p>
          <a:p>
            <a:pPr algn="ctr"/>
            <a:r>
              <a:rPr lang="de-CH" dirty="0"/>
              <a:t>Layer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AE5D722E-D3AA-8E4C-ADD4-9DF6AA537DD4}"/>
              </a:ext>
            </a:extLst>
          </p:cNvPr>
          <p:cNvSpPr txBox="1"/>
          <p:nvPr/>
        </p:nvSpPr>
        <p:spPr>
          <a:xfrm>
            <a:off x="3985346" y="1388213"/>
            <a:ext cx="9946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dirty="0"/>
              <a:t>Eingabe-</a:t>
            </a:r>
            <a:br>
              <a:rPr lang="de-CH" dirty="0"/>
            </a:br>
            <a:r>
              <a:rPr lang="de-CH" dirty="0"/>
              <a:t>layer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8E6C8C2A-6D91-564E-9894-D21EB5116E49}"/>
              </a:ext>
            </a:extLst>
          </p:cNvPr>
          <p:cNvSpPr txBox="1"/>
          <p:nvPr/>
        </p:nvSpPr>
        <p:spPr>
          <a:xfrm>
            <a:off x="6717590" y="1388213"/>
            <a:ext cx="10524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CH" dirty="0"/>
              <a:t>Ausgabe-</a:t>
            </a:r>
            <a:br>
              <a:rPr lang="de-CH" dirty="0"/>
            </a:br>
            <a:r>
              <a:rPr lang="de-CH" dirty="0"/>
              <a:t>layer</a:t>
            </a:r>
          </a:p>
        </p:txBody>
      </p:sp>
      <p:pic>
        <p:nvPicPr>
          <p:cNvPr id="61" name="Picture 60" descr="A cat that is looking at the camera&#10;&#10;Description automatically generated">
            <a:extLst>
              <a:ext uri="{FF2B5EF4-FFF2-40B4-BE49-F238E27FC236}">
                <a16:creationId xmlns:a16="http://schemas.microsoft.com/office/drawing/2014/main" id="{55367053-E917-E74B-AB75-70773AC093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2974" y="2011533"/>
            <a:ext cx="2790000" cy="2790000"/>
          </a:xfrm>
          <a:prstGeom prst="rect">
            <a:avLst/>
          </a:prstGeom>
          <a:scene3d>
            <a:camera prst="isometricOffAxis1Right">
              <a:rot lat="1080000" lon="18600000" rev="0"/>
            </a:camera>
            <a:lightRig rig="threePt" dir="t"/>
          </a:scene3d>
          <a:sp3d/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F732D9C-E0E9-2645-B907-BCAB5FB9AE2E}"/>
              </a:ext>
            </a:extLst>
          </p:cNvPr>
          <p:cNvSpPr txBox="1"/>
          <p:nvPr/>
        </p:nvSpPr>
        <p:spPr>
          <a:xfrm>
            <a:off x="5665690" y="3042800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800" dirty="0"/>
              <a:t>…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A3A3405C-98F6-7E4D-AB7B-2D8682C29F8D}"/>
              </a:ext>
            </a:extLst>
          </p:cNvPr>
          <p:cNvSpPr txBox="1"/>
          <p:nvPr/>
        </p:nvSpPr>
        <p:spPr>
          <a:xfrm>
            <a:off x="5665690" y="3916868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800" dirty="0"/>
              <a:t>…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95ABDFDD-6642-D149-9D5C-C37C7F7C2170}"/>
              </a:ext>
            </a:extLst>
          </p:cNvPr>
          <p:cNvSpPr txBox="1"/>
          <p:nvPr/>
        </p:nvSpPr>
        <p:spPr>
          <a:xfrm>
            <a:off x="5665690" y="2252905"/>
            <a:ext cx="4331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sz="2800" dirty="0"/>
              <a:t>…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0E91428-F2CE-5949-9030-6E4D0C179CF9}"/>
              </a:ext>
            </a:extLst>
          </p:cNvPr>
          <p:cNvGrpSpPr/>
          <p:nvPr/>
        </p:nvGrpSpPr>
        <p:grpSpPr>
          <a:xfrm>
            <a:off x="6331033" y="2422228"/>
            <a:ext cx="1704437" cy="455902"/>
            <a:chOff x="6798628" y="2713176"/>
            <a:chExt cx="1704437" cy="455902"/>
          </a:xfrm>
        </p:grpSpPr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F5482DF4-33F7-AC45-A3DC-CEB62E8A3481}"/>
                </a:ext>
              </a:extLst>
            </p:cNvPr>
            <p:cNvSpPr/>
            <p:nvPr/>
          </p:nvSpPr>
          <p:spPr>
            <a:xfrm>
              <a:off x="7445820" y="2713176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3D47D4F8-9FA5-3344-BC3F-D0FA94FFCFB0}"/>
                </a:ext>
              </a:extLst>
            </p:cNvPr>
            <p:cNvCxnSpPr>
              <a:cxnSpLocks/>
            </p:cNvCxnSpPr>
            <p:nvPr/>
          </p:nvCxnSpPr>
          <p:spPr>
            <a:xfrm>
              <a:off x="8039152" y="2935326"/>
              <a:ext cx="4639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id="{3D5146CB-9DEA-D745-A28F-347E11EF84C0}"/>
                </a:ext>
              </a:extLst>
            </p:cNvPr>
            <p:cNvCxnSpPr>
              <a:cxnSpLocks/>
            </p:cNvCxnSpPr>
            <p:nvPr/>
          </p:nvCxnSpPr>
          <p:spPr>
            <a:xfrm>
              <a:off x="6798628" y="2915416"/>
              <a:ext cx="4639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9FF38209-C31F-0048-86F9-D22400A838D0}"/>
              </a:ext>
            </a:extLst>
          </p:cNvPr>
          <p:cNvGrpSpPr/>
          <p:nvPr/>
        </p:nvGrpSpPr>
        <p:grpSpPr>
          <a:xfrm>
            <a:off x="6331033" y="3195091"/>
            <a:ext cx="1704437" cy="455902"/>
            <a:chOff x="6798628" y="3555779"/>
            <a:chExt cx="1704437" cy="455902"/>
          </a:xfrm>
        </p:grpSpPr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4476899C-23DA-A142-82AE-133A32A4AC46}"/>
                </a:ext>
              </a:extLst>
            </p:cNvPr>
            <p:cNvSpPr/>
            <p:nvPr/>
          </p:nvSpPr>
          <p:spPr>
            <a:xfrm>
              <a:off x="7445820" y="3555779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2BAC6557-6EE9-6344-8499-F243C9344F76}"/>
                </a:ext>
              </a:extLst>
            </p:cNvPr>
            <p:cNvCxnSpPr>
              <a:cxnSpLocks/>
            </p:cNvCxnSpPr>
            <p:nvPr/>
          </p:nvCxnSpPr>
          <p:spPr>
            <a:xfrm>
              <a:off x="8039152" y="3781958"/>
              <a:ext cx="4639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4E16C7DF-38F7-4D45-A404-D83FC5B8676E}"/>
                </a:ext>
              </a:extLst>
            </p:cNvPr>
            <p:cNvCxnSpPr>
              <a:cxnSpLocks/>
            </p:cNvCxnSpPr>
            <p:nvPr/>
          </p:nvCxnSpPr>
          <p:spPr>
            <a:xfrm>
              <a:off x="6798628" y="3768042"/>
              <a:ext cx="46777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9A93E85-BE51-E242-AE73-ED063DC74415}"/>
              </a:ext>
            </a:extLst>
          </p:cNvPr>
          <p:cNvGrpSpPr/>
          <p:nvPr/>
        </p:nvGrpSpPr>
        <p:grpSpPr>
          <a:xfrm>
            <a:off x="6337959" y="3967954"/>
            <a:ext cx="1704437" cy="455902"/>
            <a:chOff x="6805554" y="4258902"/>
            <a:chExt cx="1704437" cy="455902"/>
          </a:xfrm>
        </p:grpSpPr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6165B3AA-077C-C044-A754-2D49BED84A00}"/>
                </a:ext>
              </a:extLst>
            </p:cNvPr>
            <p:cNvSpPr/>
            <p:nvPr/>
          </p:nvSpPr>
          <p:spPr>
            <a:xfrm>
              <a:off x="7452746" y="4258902"/>
              <a:ext cx="522098" cy="455902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 baseline="-25000" dirty="0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69" name="Straight Arrow Connector 68">
              <a:extLst>
                <a:ext uri="{FF2B5EF4-FFF2-40B4-BE49-F238E27FC236}">
                  <a16:creationId xmlns:a16="http://schemas.microsoft.com/office/drawing/2014/main" id="{E466A5AD-F241-5C4D-82D9-18263E5DCDE1}"/>
                </a:ext>
              </a:extLst>
            </p:cNvPr>
            <p:cNvCxnSpPr>
              <a:cxnSpLocks/>
            </p:cNvCxnSpPr>
            <p:nvPr/>
          </p:nvCxnSpPr>
          <p:spPr>
            <a:xfrm>
              <a:off x="8046078" y="4485081"/>
              <a:ext cx="46391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7819337F-DCD6-9148-8078-EE2DC7DF6A0F}"/>
                </a:ext>
              </a:extLst>
            </p:cNvPr>
            <p:cNvCxnSpPr>
              <a:cxnSpLocks/>
            </p:cNvCxnSpPr>
            <p:nvPr/>
          </p:nvCxnSpPr>
          <p:spPr>
            <a:xfrm>
              <a:off x="6805554" y="4471165"/>
              <a:ext cx="46777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4" name="TextBox 73">
            <a:extLst>
              <a:ext uri="{FF2B5EF4-FFF2-40B4-BE49-F238E27FC236}">
                <a16:creationId xmlns:a16="http://schemas.microsoft.com/office/drawing/2014/main" id="{E3D7B3E7-95BD-CF42-AA19-432D87314379}"/>
              </a:ext>
            </a:extLst>
          </p:cNvPr>
          <p:cNvSpPr txBox="1"/>
          <p:nvPr/>
        </p:nvSpPr>
        <p:spPr>
          <a:xfrm>
            <a:off x="8218538" y="2439802"/>
            <a:ext cx="12122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Katze: 0.91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D2BA31D1-A598-804E-9C25-FECCDADC8555}"/>
              </a:ext>
            </a:extLst>
          </p:cNvPr>
          <p:cNvSpPr txBox="1"/>
          <p:nvPr/>
        </p:nvSpPr>
        <p:spPr>
          <a:xfrm>
            <a:off x="8218538" y="3224635"/>
            <a:ext cx="1218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Hund: 0.31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EB8DC83F-5A0F-644F-9290-92B95972E65E}"/>
              </a:ext>
            </a:extLst>
          </p:cNvPr>
          <p:cNvSpPr txBox="1"/>
          <p:nvPr/>
        </p:nvSpPr>
        <p:spPr>
          <a:xfrm>
            <a:off x="8218538" y="4009467"/>
            <a:ext cx="11602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CH" dirty="0"/>
              <a:t>Auto: 0.01</a:t>
            </a:r>
          </a:p>
        </p:txBody>
      </p:sp>
    </p:spTree>
    <p:extLst>
      <p:ext uri="{BB962C8B-B14F-4D97-AF65-F5344CB8AC3E}">
        <p14:creationId xmlns:p14="http://schemas.microsoft.com/office/powerpoint/2010/main" val="34574734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>
            <a:extLst>
              <a:ext uri="{FF2B5EF4-FFF2-40B4-BE49-F238E27FC236}">
                <a16:creationId xmlns:a16="http://schemas.microsoft.com/office/drawing/2014/main" id="{6D9DCCB1-0024-0C4C-830F-28BEB55B2FBA}"/>
              </a:ext>
            </a:extLst>
          </p:cNvPr>
          <p:cNvGrpSpPr/>
          <p:nvPr/>
        </p:nvGrpSpPr>
        <p:grpSpPr>
          <a:xfrm>
            <a:off x="972094" y="1595845"/>
            <a:ext cx="4376058" cy="3483429"/>
            <a:chOff x="5018314" y="1687285"/>
            <a:chExt cx="4376058" cy="3483429"/>
          </a:xfrm>
        </p:grpSpPr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938DCCBB-ADFD-E04E-A820-A8A6F16C2131}"/>
                </a:ext>
              </a:extLst>
            </p:cNvPr>
            <p:cNvSpPr/>
            <p:nvPr/>
          </p:nvSpPr>
          <p:spPr>
            <a:xfrm>
              <a:off x="5018314" y="1687285"/>
              <a:ext cx="4376058" cy="3483429"/>
            </a:xfrm>
            <a:custGeom>
              <a:avLst/>
              <a:gdLst>
                <a:gd name="connsiteX0" fmla="*/ 0 w 4376058"/>
                <a:gd name="connsiteY0" fmla="*/ 0 h 3483429"/>
                <a:gd name="connsiteX1" fmla="*/ 2427515 w 4376058"/>
                <a:gd name="connsiteY1" fmla="*/ 1251858 h 3483429"/>
                <a:gd name="connsiteX2" fmla="*/ 2569029 w 4376058"/>
                <a:gd name="connsiteY2" fmla="*/ 3004458 h 3483429"/>
                <a:gd name="connsiteX3" fmla="*/ 4376058 w 4376058"/>
                <a:gd name="connsiteY3" fmla="*/ 3483429 h 348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6058" h="3483429">
                  <a:moveTo>
                    <a:pt x="0" y="0"/>
                  </a:moveTo>
                  <a:cubicBezTo>
                    <a:pt x="999672" y="375557"/>
                    <a:pt x="1999344" y="751115"/>
                    <a:pt x="2427515" y="1251858"/>
                  </a:cubicBezTo>
                  <a:cubicBezTo>
                    <a:pt x="2855686" y="1752601"/>
                    <a:pt x="2244272" y="2632530"/>
                    <a:pt x="2569029" y="3004458"/>
                  </a:cubicBezTo>
                  <a:cubicBezTo>
                    <a:pt x="2893786" y="3376387"/>
                    <a:pt x="4085772" y="3389086"/>
                    <a:pt x="4376058" y="3483429"/>
                  </a:cubicBezTo>
                </a:path>
              </a:pathLst>
            </a:custGeom>
          </p:spPr>
          <p:style>
            <a:lnRef idx="3">
              <a:schemeClr val="accent1"/>
            </a:lnRef>
            <a:fillRef idx="0">
              <a:schemeClr val="accent1"/>
            </a:fillRef>
            <a:effectRef idx="2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de-CH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012DDF37-01E4-F440-9DB8-BAEB8DCCADA2}"/>
                </a:ext>
              </a:extLst>
            </p:cNvPr>
            <p:cNvSpPr/>
            <p:nvPr/>
          </p:nvSpPr>
          <p:spPr>
            <a:xfrm>
              <a:off x="6958940" y="3117273"/>
              <a:ext cx="106878" cy="106878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964D665-5954-DE42-B42D-29410CAEFF00}"/>
                </a:ext>
              </a:extLst>
            </p:cNvPr>
            <p:cNvSpPr txBox="1"/>
            <p:nvPr/>
          </p:nvSpPr>
          <p:spPr>
            <a:xfrm>
              <a:off x="6720308" y="3158622"/>
              <a:ext cx="362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dirty="0"/>
                <a:t>x</a:t>
              </a:r>
              <a:r>
                <a:rPr lang="de-CH" baseline="-25000" dirty="0"/>
                <a:t>0</a:t>
              </a:r>
            </a:p>
          </p:txBody>
        </p: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63A68EE1-BB04-6849-8104-B37FBA6E3FD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896503" y="2738924"/>
              <a:ext cx="89172" cy="35250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EEE646B-7D55-C045-BF4A-FA1CD4FF6A8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067191" y="2853086"/>
              <a:ext cx="246908" cy="25907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157F857C-9B56-4A46-8FC4-51BC82E8554B}"/>
                </a:ext>
              </a:extLst>
            </p:cNvPr>
            <p:cNvSpPr/>
            <p:nvPr/>
          </p:nvSpPr>
          <p:spPr>
            <a:xfrm>
              <a:off x="5929162" y="1833613"/>
              <a:ext cx="1766728" cy="886788"/>
            </a:xfrm>
            <a:custGeom>
              <a:avLst/>
              <a:gdLst>
                <a:gd name="connsiteX0" fmla="*/ 1641107 w 1766728"/>
                <a:gd name="connsiteY0" fmla="*/ 43313 h 886788"/>
                <a:gd name="connsiteX1" fmla="*/ 1698859 w 1766728"/>
                <a:gd name="connsiteY1" fmla="*/ 567890 h 886788"/>
                <a:gd name="connsiteX2" fmla="*/ 818147 w 1766728"/>
                <a:gd name="connsiteY2" fmla="*/ 866273 h 886788"/>
                <a:gd name="connsiteX3" fmla="*/ 0 w 1766728"/>
                <a:gd name="connsiteY3" fmla="*/ 0 h 88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66728" h="886788">
                  <a:moveTo>
                    <a:pt x="1641107" y="43313"/>
                  </a:moveTo>
                  <a:cubicBezTo>
                    <a:pt x="1738563" y="237021"/>
                    <a:pt x="1836019" y="430730"/>
                    <a:pt x="1698859" y="567890"/>
                  </a:cubicBezTo>
                  <a:cubicBezTo>
                    <a:pt x="1561699" y="705050"/>
                    <a:pt x="1101290" y="960921"/>
                    <a:pt x="818147" y="866273"/>
                  </a:cubicBezTo>
                  <a:cubicBezTo>
                    <a:pt x="535004" y="771625"/>
                    <a:pt x="267502" y="385812"/>
                    <a:pt x="0" y="0"/>
                  </a:cubicBezTo>
                </a:path>
              </a:pathLst>
            </a:custGeom>
          </p:spPr>
          <p:style>
            <a:lnRef idx="3">
              <a:schemeClr val="accent2"/>
            </a:lnRef>
            <a:fillRef idx="0">
              <a:schemeClr val="accent2"/>
            </a:fillRef>
            <a:effectRef idx="2">
              <a:schemeClr val="accent2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r>
                <a:rPr lang="de-CH" i="1" dirty="0"/>
                <a:t>	         l</a:t>
              </a:r>
              <a:r>
                <a:rPr lang="de-CH" i="1" baseline="-25000" dirty="0"/>
                <a:t>g</a:t>
              </a:r>
              <a:endParaRPr lang="de-CH" i="1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DE15C0E2-D90E-114E-8C9B-2CE4DAD34B51}"/>
                </a:ext>
              </a:extLst>
            </p:cNvPr>
            <p:cNvSpPr txBox="1"/>
            <p:nvPr/>
          </p:nvSpPr>
          <p:spPr>
            <a:xfrm>
              <a:off x="5331712" y="1843680"/>
              <a:ext cx="2840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CH" i="1" dirty="0"/>
                <a:t>l</a:t>
              </a:r>
              <a:r>
                <a:rPr lang="de-CH" i="1" baseline="-25000" dirty="0"/>
                <a:t>f</a:t>
              </a:r>
              <a:endParaRPr lang="de-CH" i="1" dirty="0"/>
            </a:p>
          </p:txBody>
        </p:sp>
      </p:grp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E3E5CB02-4757-AB4D-9AE5-24A7E4441F2F}"/>
              </a:ext>
            </a:extLst>
          </p:cNvPr>
          <p:cNvCxnSpPr/>
          <p:nvPr/>
        </p:nvCxnSpPr>
        <p:spPr>
          <a:xfrm flipV="1">
            <a:off x="2981991" y="2389099"/>
            <a:ext cx="217460" cy="6108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1910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452191B-310E-334A-9258-9987D167C59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7013"/>
          <a:stretch/>
        </p:blipFill>
        <p:spPr>
          <a:xfrm>
            <a:off x="421086" y="1552015"/>
            <a:ext cx="3834143" cy="3753970"/>
          </a:xfrm>
          <a:prstGeom prst="rect">
            <a:avLst/>
          </a:prstGeom>
        </p:spPr>
      </p:pic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187B0B3-3CC7-904F-9192-90BBDBFB48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2101" y="663462"/>
            <a:ext cx="7128813" cy="5531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1182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6007</TotalTime>
  <Words>84</Words>
  <Application>Microsoft Macintosh PowerPoint</Application>
  <PresentationFormat>Widescreen</PresentationFormat>
  <Paragraphs>40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Maurus Kühne</dc:creator>
  <cp:lastModifiedBy>Maurus Kühne</cp:lastModifiedBy>
  <cp:revision>23</cp:revision>
  <dcterms:created xsi:type="dcterms:W3CDTF">2020-02-07T14:21:37Z</dcterms:created>
  <dcterms:modified xsi:type="dcterms:W3CDTF">2020-03-07T09:28:57Z</dcterms:modified>
</cp:coreProperties>
</file>

<file path=docProps/thumbnail.jpeg>
</file>